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31503938" cy="24303038"/>
  <p:notesSz cx="6858000" cy="9144000"/>
  <p:defaultTextStyle>
    <a:defPPr>
      <a:defRPr lang="es-MX"/>
    </a:defPPr>
    <a:lvl1pPr marL="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1pPr>
    <a:lvl2pPr marL="292608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2pPr>
    <a:lvl3pPr marL="585216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3pPr>
    <a:lvl4pPr marL="877824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4pPr>
    <a:lvl5pPr marL="1170432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5pPr>
    <a:lvl6pPr marL="1463040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6pPr>
    <a:lvl7pPr marL="1755648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7pPr>
    <a:lvl8pPr marL="2048256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8pPr>
    <a:lvl9pPr marL="2340864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20" d="100"/>
          <a:sy n="20" d="100"/>
        </p:scale>
        <p:origin x="-1416" y="-72"/>
      </p:cViewPr>
      <p:guideLst>
        <p:guide orient="horz" pos="7655"/>
        <p:guide pos="99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362798" y="7549709"/>
            <a:ext cx="26778348" cy="520940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725595" y="13771722"/>
            <a:ext cx="22052757" cy="62107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70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63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482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340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976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900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29863114" y="973262"/>
            <a:ext cx="9265220" cy="2073634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061988" y="973262"/>
            <a:ext cx="27276063" cy="2073634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254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937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8597" y="15616961"/>
            <a:ext cx="26778348" cy="4826854"/>
          </a:xfrm>
        </p:spPr>
        <p:txBody>
          <a:bodyPr anchor="t"/>
          <a:lstStyle>
            <a:lvl1pPr algn="l">
              <a:defRPr sz="256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488597" y="10300667"/>
            <a:ext cx="26778348" cy="5316287"/>
          </a:xfrm>
        </p:spPr>
        <p:txBody>
          <a:bodyPr anchor="b"/>
          <a:lstStyle>
            <a:lvl1pPr marL="0" indent="0">
              <a:buNone/>
              <a:defRPr sz="12800">
                <a:solidFill>
                  <a:schemeClr val="tx1">
                    <a:tint val="75000"/>
                  </a:schemeClr>
                </a:solidFill>
              </a:defRPr>
            </a:lvl1pPr>
            <a:lvl2pPr marL="2926080" indent="0">
              <a:buNone/>
              <a:defRPr sz="11500">
                <a:solidFill>
                  <a:schemeClr val="tx1">
                    <a:tint val="75000"/>
                  </a:schemeClr>
                </a:solidFill>
              </a:defRPr>
            </a:lvl2pPr>
            <a:lvl3pPr marL="5852160" indent="0">
              <a:buNone/>
              <a:defRPr sz="10200">
                <a:solidFill>
                  <a:schemeClr val="tx1">
                    <a:tint val="75000"/>
                  </a:schemeClr>
                </a:solidFill>
              </a:defRPr>
            </a:lvl3pPr>
            <a:lvl4pPr marL="877824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4pPr>
            <a:lvl5pPr marL="1170432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5pPr>
            <a:lvl6pPr marL="1463040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6pPr>
            <a:lvl7pPr marL="1755648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7pPr>
            <a:lvl8pPr marL="2048256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8pPr>
            <a:lvl9pPr marL="2340864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152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061987" y="5670718"/>
            <a:ext cx="18267909" cy="16038882"/>
          </a:xfrm>
        </p:spPr>
        <p:txBody>
          <a:bodyPr/>
          <a:lstStyle>
            <a:lvl1pPr>
              <a:defRPr sz="17900"/>
            </a:lvl1pPr>
            <a:lvl2pPr>
              <a:defRPr sz="15400"/>
            </a:lvl2pPr>
            <a:lvl3pPr>
              <a:defRPr sz="12800"/>
            </a:lvl3pPr>
            <a:lvl4pPr>
              <a:defRPr sz="11500"/>
            </a:lvl4pPr>
            <a:lvl5pPr>
              <a:defRPr sz="11500"/>
            </a:lvl5pPr>
            <a:lvl6pPr>
              <a:defRPr sz="11500"/>
            </a:lvl6pPr>
            <a:lvl7pPr>
              <a:defRPr sz="11500"/>
            </a:lvl7pPr>
            <a:lvl8pPr>
              <a:defRPr sz="11500"/>
            </a:lvl8pPr>
            <a:lvl9pPr>
              <a:defRPr sz="1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0854956" y="5670718"/>
            <a:ext cx="18273376" cy="16038882"/>
          </a:xfrm>
        </p:spPr>
        <p:txBody>
          <a:bodyPr/>
          <a:lstStyle>
            <a:lvl1pPr>
              <a:defRPr sz="17900"/>
            </a:lvl1pPr>
            <a:lvl2pPr>
              <a:defRPr sz="15400"/>
            </a:lvl2pPr>
            <a:lvl3pPr>
              <a:defRPr sz="12800"/>
            </a:lvl3pPr>
            <a:lvl4pPr>
              <a:defRPr sz="11500"/>
            </a:lvl4pPr>
            <a:lvl5pPr>
              <a:defRPr sz="11500"/>
            </a:lvl5pPr>
            <a:lvl6pPr>
              <a:defRPr sz="11500"/>
            </a:lvl6pPr>
            <a:lvl7pPr>
              <a:defRPr sz="11500"/>
            </a:lvl7pPr>
            <a:lvl8pPr>
              <a:defRPr sz="11500"/>
            </a:lvl8pPr>
            <a:lvl9pPr>
              <a:defRPr sz="1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970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5198" y="973248"/>
            <a:ext cx="28353544" cy="4050506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75198" y="5440056"/>
            <a:ext cx="13919710" cy="2267158"/>
          </a:xfrm>
        </p:spPr>
        <p:txBody>
          <a:bodyPr anchor="b"/>
          <a:lstStyle>
            <a:lvl1pPr marL="0" indent="0">
              <a:buNone/>
              <a:defRPr sz="15400" b="1"/>
            </a:lvl1pPr>
            <a:lvl2pPr marL="2926080" indent="0">
              <a:buNone/>
              <a:defRPr sz="12800" b="1"/>
            </a:lvl2pPr>
            <a:lvl3pPr marL="5852160" indent="0">
              <a:buNone/>
              <a:defRPr sz="11500" b="1"/>
            </a:lvl3pPr>
            <a:lvl4pPr marL="8778240" indent="0">
              <a:buNone/>
              <a:defRPr sz="10200" b="1"/>
            </a:lvl4pPr>
            <a:lvl5pPr marL="11704320" indent="0">
              <a:buNone/>
              <a:defRPr sz="10200" b="1"/>
            </a:lvl5pPr>
            <a:lvl6pPr marL="14630400" indent="0">
              <a:buNone/>
              <a:defRPr sz="10200" b="1"/>
            </a:lvl6pPr>
            <a:lvl7pPr marL="17556480" indent="0">
              <a:buNone/>
              <a:defRPr sz="10200" b="1"/>
            </a:lvl7pPr>
            <a:lvl8pPr marL="20482560" indent="0">
              <a:buNone/>
              <a:defRPr sz="10200" b="1"/>
            </a:lvl8pPr>
            <a:lvl9pPr marL="23408640" indent="0">
              <a:buNone/>
              <a:defRPr sz="10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575198" y="7707214"/>
            <a:ext cx="13919710" cy="14002377"/>
          </a:xfrm>
        </p:spPr>
        <p:txBody>
          <a:bodyPr/>
          <a:lstStyle>
            <a:lvl1pPr>
              <a:defRPr sz="15400"/>
            </a:lvl1pPr>
            <a:lvl2pPr>
              <a:defRPr sz="12800"/>
            </a:lvl2pPr>
            <a:lvl3pPr>
              <a:defRPr sz="11500"/>
            </a:lvl3pPr>
            <a:lvl4pPr>
              <a:defRPr sz="10200"/>
            </a:lvl4pPr>
            <a:lvl5pPr>
              <a:defRPr sz="10200"/>
            </a:lvl5pPr>
            <a:lvl6pPr>
              <a:defRPr sz="10200"/>
            </a:lvl6pPr>
            <a:lvl7pPr>
              <a:defRPr sz="10200"/>
            </a:lvl7pPr>
            <a:lvl8pPr>
              <a:defRPr sz="10200"/>
            </a:lvl8pPr>
            <a:lvl9pPr>
              <a:defRPr sz="10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16003574" y="5440056"/>
            <a:ext cx="13925179" cy="2267158"/>
          </a:xfrm>
        </p:spPr>
        <p:txBody>
          <a:bodyPr anchor="b"/>
          <a:lstStyle>
            <a:lvl1pPr marL="0" indent="0">
              <a:buNone/>
              <a:defRPr sz="15400" b="1"/>
            </a:lvl1pPr>
            <a:lvl2pPr marL="2926080" indent="0">
              <a:buNone/>
              <a:defRPr sz="12800" b="1"/>
            </a:lvl2pPr>
            <a:lvl3pPr marL="5852160" indent="0">
              <a:buNone/>
              <a:defRPr sz="11500" b="1"/>
            </a:lvl3pPr>
            <a:lvl4pPr marL="8778240" indent="0">
              <a:buNone/>
              <a:defRPr sz="10200" b="1"/>
            </a:lvl4pPr>
            <a:lvl5pPr marL="11704320" indent="0">
              <a:buNone/>
              <a:defRPr sz="10200" b="1"/>
            </a:lvl5pPr>
            <a:lvl6pPr marL="14630400" indent="0">
              <a:buNone/>
              <a:defRPr sz="10200" b="1"/>
            </a:lvl6pPr>
            <a:lvl7pPr marL="17556480" indent="0">
              <a:buNone/>
              <a:defRPr sz="10200" b="1"/>
            </a:lvl7pPr>
            <a:lvl8pPr marL="20482560" indent="0">
              <a:buNone/>
              <a:defRPr sz="10200" b="1"/>
            </a:lvl8pPr>
            <a:lvl9pPr marL="23408640" indent="0">
              <a:buNone/>
              <a:defRPr sz="10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16003574" y="7707214"/>
            <a:ext cx="13925179" cy="14002377"/>
          </a:xfrm>
        </p:spPr>
        <p:txBody>
          <a:bodyPr/>
          <a:lstStyle>
            <a:lvl1pPr>
              <a:defRPr sz="15400"/>
            </a:lvl1pPr>
            <a:lvl2pPr>
              <a:defRPr sz="12800"/>
            </a:lvl2pPr>
            <a:lvl3pPr>
              <a:defRPr sz="11500"/>
            </a:lvl3pPr>
            <a:lvl4pPr>
              <a:defRPr sz="10200"/>
            </a:lvl4pPr>
            <a:lvl5pPr>
              <a:defRPr sz="10200"/>
            </a:lvl5pPr>
            <a:lvl6pPr>
              <a:defRPr sz="10200"/>
            </a:lvl6pPr>
            <a:lvl7pPr>
              <a:defRPr sz="10200"/>
            </a:lvl7pPr>
            <a:lvl8pPr>
              <a:defRPr sz="10200"/>
            </a:lvl8pPr>
            <a:lvl9pPr>
              <a:defRPr sz="10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556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729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763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5207" y="967622"/>
            <a:ext cx="10364579" cy="4118015"/>
          </a:xfrm>
        </p:spPr>
        <p:txBody>
          <a:bodyPr anchor="b"/>
          <a:lstStyle>
            <a:lvl1pPr algn="l">
              <a:defRPr sz="128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317171" y="967631"/>
            <a:ext cx="17611577" cy="20741969"/>
          </a:xfrm>
        </p:spPr>
        <p:txBody>
          <a:bodyPr/>
          <a:lstStyle>
            <a:lvl1pPr>
              <a:defRPr sz="20500"/>
            </a:lvl1pPr>
            <a:lvl2pPr>
              <a:defRPr sz="17900"/>
            </a:lvl2pPr>
            <a:lvl3pPr>
              <a:defRPr sz="15400"/>
            </a:lvl3pPr>
            <a:lvl4pPr>
              <a:defRPr sz="12800"/>
            </a:lvl4pPr>
            <a:lvl5pPr>
              <a:defRPr sz="12800"/>
            </a:lvl5pPr>
            <a:lvl6pPr>
              <a:defRPr sz="12800"/>
            </a:lvl6pPr>
            <a:lvl7pPr>
              <a:defRPr sz="12800"/>
            </a:lvl7pPr>
            <a:lvl8pPr>
              <a:defRPr sz="12800"/>
            </a:lvl8pPr>
            <a:lvl9pPr>
              <a:defRPr sz="12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575207" y="5085646"/>
            <a:ext cx="10364579" cy="16623955"/>
          </a:xfrm>
        </p:spPr>
        <p:txBody>
          <a:bodyPr/>
          <a:lstStyle>
            <a:lvl1pPr marL="0" indent="0">
              <a:buNone/>
              <a:defRPr sz="9000"/>
            </a:lvl1pPr>
            <a:lvl2pPr marL="2926080" indent="0">
              <a:buNone/>
              <a:defRPr sz="7700"/>
            </a:lvl2pPr>
            <a:lvl3pPr marL="5852160" indent="0">
              <a:buNone/>
              <a:defRPr sz="6400"/>
            </a:lvl3pPr>
            <a:lvl4pPr marL="8778240" indent="0">
              <a:buNone/>
              <a:defRPr sz="5800"/>
            </a:lvl4pPr>
            <a:lvl5pPr marL="11704320" indent="0">
              <a:buNone/>
              <a:defRPr sz="5800"/>
            </a:lvl5pPr>
            <a:lvl6pPr marL="14630400" indent="0">
              <a:buNone/>
              <a:defRPr sz="5800"/>
            </a:lvl6pPr>
            <a:lvl7pPr marL="17556480" indent="0">
              <a:buNone/>
              <a:defRPr sz="5800"/>
            </a:lvl7pPr>
            <a:lvl8pPr marL="20482560" indent="0">
              <a:buNone/>
              <a:defRPr sz="5800"/>
            </a:lvl8pPr>
            <a:lvl9pPr marL="23408640" indent="0">
              <a:buNone/>
              <a:defRPr sz="5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727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74998" y="17012127"/>
            <a:ext cx="18902363" cy="2008379"/>
          </a:xfrm>
        </p:spPr>
        <p:txBody>
          <a:bodyPr anchor="b"/>
          <a:lstStyle>
            <a:lvl1pPr algn="l">
              <a:defRPr sz="128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174998" y="2171522"/>
            <a:ext cx="18902363" cy="14581823"/>
          </a:xfrm>
        </p:spPr>
        <p:txBody>
          <a:bodyPr/>
          <a:lstStyle>
            <a:lvl1pPr marL="0" indent="0">
              <a:buNone/>
              <a:defRPr sz="20500"/>
            </a:lvl1pPr>
            <a:lvl2pPr marL="2926080" indent="0">
              <a:buNone/>
              <a:defRPr sz="17900"/>
            </a:lvl2pPr>
            <a:lvl3pPr marL="5852160" indent="0">
              <a:buNone/>
              <a:defRPr sz="15400"/>
            </a:lvl3pPr>
            <a:lvl4pPr marL="8778240" indent="0">
              <a:buNone/>
              <a:defRPr sz="12800"/>
            </a:lvl4pPr>
            <a:lvl5pPr marL="11704320" indent="0">
              <a:buNone/>
              <a:defRPr sz="12800"/>
            </a:lvl5pPr>
            <a:lvl6pPr marL="14630400" indent="0">
              <a:buNone/>
              <a:defRPr sz="12800"/>
            </a:lvl6pPr>
            <a:lvl7pPr marL="17556480" indent="0">
              <a:buNone/>
              <a:defRPr sz="12800"/>
            </a:lvl7pPr>
            <a:lvl8pPr marL="20482560" indent="0">
              <a:buNone/>
              <a:defRPr sz="12800"/>
            </a:lvl8pPr>
            <a:lvl9pPr marL="23408640" indent="0">
              <a:buNone/>
              <a:defRPr sz="128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174998" y="19020505"/>
            <a:ext cx="18902363" cy="2852230"/>
          </a:xfrm>
        </p:spPr>
        <p:txBody>
          <a:bodyPr/>
          <a:lstStyle>
            <a:lvl1pPr marL="0" indent="0">
              <a:buNone/>
              <a:defRPr sz="9000"/>
            </a:lvl1pPr>
            <a:lvl2pPr marL="2926080" indent="0">
              <a:buNone/>
              <a:defRPr sz="7700"/>
            </a:lvl2pPr>
            <a:lvl3pPr marL="5852160" indent="0">
              <a:buNone/>
              <a:defRPr sz="6400"/>
            </a:lvl3pPr>
            <a:lvl4pPr marL="8778240" indent="0">
              <a:buNone/>
              <a:defRPr sz="5800"/>
            </a:lvl4pPr>
            <a:lvl5pPr marL="11704320" indent="0">
              <a:buNone/>
              <a:defRPr sz="5800"/>
            </a:lvl5pPr>
            <a:lvl6pPr marL="14630400" indent="0">
              <a:buNone/>
              <a:defRPr sz="5800"/>
            </a:lvl6pPr>
            <a:lvl7pPr marL="17556480" indent="0">
              <a:buNone/>
              <a:defRPr sz="5800"/>
            </a:lvl7pPr>
            <a:lvl8pPr marL="20482560" indent="0">
              <a:buNone/>
              <a:defRPr sz="5800"/>
            </a:lvl8pPr>
            <a:lvl9pPr marL="23408640" indent="0">
              <a:buNone/>
              <a:defRPr sz="5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716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575198" y="973248"/>
            <a:ext cx="28353544" cy="4050506"/>
          </a:xfrm>
          <a:prstGeom prst="rect">
            <a:avLst/>
          </a:prstGeom>
        </p:spPr>
        <p:txBody>
          <a:bodyPr vert="horz" lIns="585216" tIns="292608" rIns="585216" bIns="292608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75198" y="5670718"/>
            <a:ext cx="28353544" cy="16038882"/>
          </a:xfrm>
          <a:prstGeom prst="rect">
            <a:avLst/>
          </a:prstGeom>
        </p:spPr>
        <p:txBody>
          <a:bodyPr vert="horz" lIns="585216" tIns="292608" rIns="585216" bIns="292608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575203" y="22525330"/>
            <a:ext cx="7350919" cy="1293911"/>
          </a:xfrm>
          <a:prstGeom prst="rect">
            <a:avLst/>
          </a:prstGeom>
        </p:spPr>
        <p:txBody>
          <a:bodyPr vert="horz" lIns="585216" tIns="292608" rIns="585216" bIns="292608" rtlCol="0" anchor="ctr"/>
          <a:lstStyle>
            <a:lvl1pPr algn="l">
              <a:defRPr sz="7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364D8-4E9A-4753-8F61-C0E1AA13739A}" type="datetimeFigureOut">
              <a:rPr lang="es-MX" smtClean="0"/>
              <a:t>17/05/2023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10763851" y="22525330"/>
            <a:ext cx="9976247" cy="1293911"/>
          </a:xfrm>
          <a:prstGeom prst="rect">
            <a:avLst/>
          </a:prstGeom>
        </p:spPr>
        <p:txBody>
          <a:bodyPr vert="horz" lIns="585216" tIns="292608" rIns="585216" bIns="292608" rtlCol="0" anchor="ctr"/>
          <a:lstStyle>
            <a:lvl1pPr algn="ctr">
              <a:defRPr sz="7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22577828" y="22525330"/>
            <a:ext cx="7350919" cy="1293911"/>
          </a:xfrm>
          <a:prstGeom prst="rect">
            <a:avLst/>
          </a:prstGeom>
        </p:spPr>
        <p:txBody>
          <a:bodyPr vert="horz" lIns="585216" tIns="292608" rIns="585216" bIns="292608" rtlCol="0" anchor="ctr"/>
          <a:lstStyle>
            <a:lvl1pPr algn="r">
              <a:defRPr sz="7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91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52160" rtl="0" eaLnBrk="1" latinLnBrk="0" hangingPunct="1">
        <a:spcBef>
          <a:spcPct val="0"/>
        </a:spcBef>
        <a:buNone/>
        <a:defRPr sz="28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560" indent="-2194560" algn="l" defTabSz="5852160" rtl="0" eaLnBrk="1" latinLnBrk="0" hangingPunct="1">
        <a:spcBef>
          <a:spcPct val="20000"/>
        </a:spcBef>
        <a:buFont typeface="Arial" pitchFamily="34" charset="0"/>
        <a:buChar char="•"/>
        <a:defRPr sz="205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0" indent="-1828800" algn="l" defTabSz="5852160" rtl="0" eaLnBrk="1" latinLnBrk="0" hangingPunct="1">
        <a:spcBef>
          <a:spcPct val="20000"/>
        </a:spcBef>
        <a:buFont typeface="Arial" pitchFamily="34" charset="0"/>
        <a:buChar char="–"/>
        <a:defRPr sz="179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0" indent="-1463040" algn="l" defTabSz="585216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0" indent="-1463040" algn="l" defTabSz="5852160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7360" indent="-1463040" algn="l" defTabSz="5852160" rtl="0" eaLnBrk="1" latinLnBrk="0" hangingPunct="1">
        <a:spcBef>
          <a:spcPct val="20000"/>
        </a:spcBef>
        <a:buFont typeface="Arial" pitchFamily="34" charset="0"/>
        <a:buChar char="»"/>
        <a:defRPr sz="12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0" indent="-1463040" algn="l" defTabSz="5852160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0" indent="-1463040" algn="l" defTabSz="5852160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0" indent="-1463040" algn="l" defTabSz="5852160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8pPr>
      <a:lvl9pPr marL="24871680" indent="-1463040" algn="l" defTabSz="5852160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1pPr>
      <a:lvl2pPr marL="292608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585216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877824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70432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6pPr>
      <a:lvl7pPr marL="1755648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7pPr>
      <a:lvl8pPr marL="2048256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8pPr>
      <a:lvl9pPr marL="2340864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FUZLu8IVdz8aiP7uX2rv?si=EMuq1pa7RXOfiK3SBhn8fQ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be.com/playlist?list=PLBQ5RPVhAzShkjeQGR3wAcNvjDuKOFmR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6lB8aUzVEQV1HhB5YPzLti?si=rbKfAdj2SReph3mOnQgsi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.spotify.com/album/5uxUtOG9UmGuSl2h8c6sb7?si=UkJzAvmpQYGax1I1ir1Xp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edlab.mx/noticias/entrada/concluyo-el-festival-huellas-primer-festival-en-mexico-de-musica-antigua-y-tradicional" TargetMode="External"/><Relationship Id="rId3" Type="http://schemas.openxmlformats.org/officeDocument/2006/relationships/hyperlink" Target="https://open.spotify.com/episode/0Go64TbCCbEa16zAm2nW5m?si=kakM9vjsTQ2eAUPT0xS_Ag" TargetMode="External"/><Relationship Id="rId7" Type="http://schemas.openxmlformats.org/officeDocument/2006/relationships/hyperlink" Target="https://www.jornada.com.mx/notas/2021/11/07/cultura/complejo-cultural-los-pinos-recibio-la-riqueza-y-tradicion-de-tierra-caliente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vidaenxalapa.com/?p=7180" TargetMode="External"/><Relationship Id="rId5" Type="http://schemas.openxmlformats.org/officeDocument/2006/relationships/hyperlink" Target="https://www.elsoldemorelia.com.mx/local/la-bbc-destaca-actuacion-de-los-michoacanos-chaneque-son-8462947.html#:~:text=Chaneque%20Son%20es%20encabezado%20por,disco%20llamado%20%22El%20son%20redoblado" TargetMode="External"/><Relationship Id="rId4" Type="http://schemas.openxmlformats.org/officeDocument/2006/relationships/hyperlink" Target="https://fb.watch/jk_Wzh-mqY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ChanequeSon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nstagram.com/chaneque.son/" TargetMode="External"/><Relationship Id="rId4" Type="http://schemas.openxmlformats.org/officeDocument/2006/relationships/hyperlink" Target="https://www.youtube.com/@ChanequeSon-Copuy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38" name="Picture 14" descr="C:\Users\user\Downloads\Avance Carpeta 2023-20230518T022920Z-001\Avance Carpeta 2023\Carp-Chaneque-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69"/>
            <a:ext cx="31503937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22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ownloads\Avance Carpeta 2023-20230518T022920Z-001\Avance Carpeta 2023\Carp-Chaneque-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25"/>
            <a:ext cx="31469013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ownloads\Avance Carpeta 2023-20230518T022920Z-001\Avance Carpeta 2023\Carp-Chaneque-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46"/>
            <a:ext cx="31503938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ownloads\Avance Carpeta 2023-20230518T022920Z-001\Avance Carpeta 2023\Carp-Chaneque-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277"/>
            <a:ext cx="31503938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user\Downloads\Avance Carpeta 2023-20230518T022920Z-001\Avance Carpeta 2023\Carp-Chaneque-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3"/>
            <a:ext cx="31503938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user\Downloads\Avance Carpeta 2023-20230518T022920Z-001\Avance Carpeta 2023\Carp-Chaneque-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30"/>
            <a:ext cx="31432500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>
            <a:hlinkClick r:id="rId3"/>
          </p:cNvPr>
          <p:cNvSpPr/>
          <p:nvPr/>
        </p:nvSpPr>
        <p:spPr>
          <a:xfrm>
            <a:off x="16976105" y="8695135"/>
            <a:ext cx="6264696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3 Rectángulo">
            <a:hlinkClick r:id="rId4"/>
          </p:cNvPr>
          <p:cNvSpPr/>
          <p:nvPr/>
        </p:nvSpPr>
        <p:spPr>
          <a:xfrm>
            <a:off x="8263137" y="20072399"/>
            <a:ext cx="6264696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user\Downloads\Avance Carpeta 2023-20230518T022920Z-001\Avance Carpeta 2023\Carp-Chaneque-0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432500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>
            <a:hlinkClick r:id="rId3"/>
          </p:cNvPr>
          <p:cNvSpPr/>
          <p:nvPr/>
        </p:nvSpPr>
        <p:spPr>
          <a:xfrm>
            <a:off x="16832089" y="9055175"/>
            <a:ext cx="6192688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3 Rectángulo">
            <a:hlinkClick r:id="rId4"/>
          </p:cNvPr>
          <p:cNvSpPr/>
          <p:nvPr/>
        </p:nvSpPr>
        <p:spPr>
          <a:xfrm>
            <a:off x="8407153" y="20072399"/>
            <a:ext cx="6192688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2 CuadroTexto"/>
          <p:cNvSpPr txBox="1"/>
          <p:nvPr/>
        </p:nvSpPr>
        <p:spPr>
          <a:xfrm>
            <a:off x="10567393" y="630239"/>
            <a:ext cx="101531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Book Antiqua" pitchFamily="18" charset="0"/>
              </a:rPr>
              <a:t>Colaboraciones</a:t>
            </a:r>
            <a:endParaRPr lang="es-MX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user\Downloads\Avance Carpeta 2023-20230518T022920Z-001\Avance Carpeta 2023\Carp-Chaneque-0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85"/>
            <a:ext cx="31503938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user\Downloads\Avance Carpeta 2023-20230518T022920Z-001\Avance Carpeta 2023\Carp-Chaneque-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61" y="0"/>
            <a:ext cx="31432500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>
            <a:hlinkClick r:id="rId3"/>
          </p:cNvPr>
          <p:cNvSpPr/>
          <p:nvPr/>
        </p:nvSpPr>
        <p:spPr>
          <a:xfrm>
            <a:off x="3294585" y="9919271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3 Rectángulo">
            <a:hlinkClick r:id="rId4"/>
          </p:cNvPr>
          <p:cNvSpPr/>
          <p:nvPr/>
        </p:nvSpPr>
        <p:spPr>
          <a:xfrm>
            <a:off x="12943657" y="9919271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4 Rectángulo">
            <a:hlinkClick r:id="rId5"/>
          </p:cNvPr>
          <p:cNvSpPr/>
          <p:nvPr/>
        </p:nvSpPr>
        <p:spPr>
          <a:xfrm>
            <a:off x="22664737" y="9919271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Rectángulo">
            <a:hlinkClick r:id="rId6"/>
          </p:cNvPr>
          <p:cNvSpPr/>
          <p:nvPr/>
        </p:nvSpPr>
        <p:spPr>
          <a:xfrm>
            <a:off x="3294585" y="21224527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>
            <a:hlinkClick r:id="rId7"/>
          </p:cNvPr>
          <p:cNvSpPr/>
          <p:nvPr/>
        </p:nvSpPr>
        <p:spPr>
          <a:xfrm>
            <a:off x="12943657" y="21224527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>
            <a:hlinkClick r:id="rId8"/>
          </p:cNvPr>
          <p:cNvSpPr/>
          <p:nvPr/>
        </p:nvSpPr>
        <p:spPr>
          <a:xfrm>
            <a:off x="22664737" y="21224527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user\Downloads\Avance Carpeta 2023-20230518T022920Z-001\Avance Carpeta 2023\Carp-Chaneque-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4288"/>
            <a:ext cx="31432500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>
            <a:hlinkClick r:id="rId3"/>
          </p:cNvPr>
          <p:cNvSpPr/>
          <p:nvPr/>
        </p:nvSpPr>
        <p:spPr>
          <a:xfrm>
            <a:off x="7039001" y="20288423"/>
            <a:ext cx="3384376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3 Rectángulo">
            <a:hlinkClick r:id="rId4"/>
          </p:cNvPr>
          <p:cNvSpPr/>
          <p:nvPr/>
        </p:nvSpPr>
        <p:spPr>
          <a:xfrm>
            <a:off x="13303697" y="20288423"/>
            <a:ext cx="5040560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4 Rectángulo">
            <a:hlinkClick r:id="rId5"/>
          </p:cNvPr>
          <p:cNvSpPr/>
          <p:nvPr/>
        </p:nvSpPr>
        <p:spPr>
          <a:xfrm>
            <a:off x="20864537" y="20288423"/>
            <a:ext cx="4104456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wnloads\Avance Carpeta 2023-20230518T022920Z-001\Avance Carpeta 2023\Carp-Chaneque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003"/>
            <a:ext cx="31432500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9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ownloads\Avance Carpeta 2023-20230518T022920Z-001\Avance Carpeta 2023\Carp-Chaneque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4891"/>
            <a:ext cx="31432500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ownloads\Avance Carpeta 2023-20230518T022920Z-001\Avance Carpeta 2023\Carp-Chaneque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499003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ownloads\Avance Carpeta 2023-20230518T022920Z-001\Avance Carpeta 2023\Carp-Chaneque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922"/>
            <a:ext cx="31503938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ownloads\Avance Carpeta 2023-20230518T022920Z-001\Avance Carpeta 2023\Carp-Chaneque-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77"/>
            <a:ext cx="31503938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ownloads\Avance Carpeta 2023-20230518T022920Z-001\Avance Carpeta 2023\Carp-Chaneque-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31503938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ownloads\Avance Carpeta 2023-20230518T022920Z-001\Avance Carpeta 2023\Carp-Chaneque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508076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ownloads\Avance Carpeta 2023-20230518T022920Z-001\Avance Carpeta 2023\Carp-Chaneque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51"/>
            <a:ext cx="31503938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</Words>
  <Application>Microsoft Office PowerPoint</Application>
  <PresentationFormat>Personalizado</PresentationFormat>
  <Paragraphs>1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6</cp:revision>
  <dcterms:created xsi:type="dcterms:W3CDTF">2023-05-18T02:33:54Z</dcterms:created>
  <dcterms:modified xsi:type="dcterms:W3CDTF">2023-05-18T03:45:53Z</dcterms:modified>
</cp:coreProperties>
</file>